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340" r:id="rId11"/>
    <p:sldId id="341" r:id="rId12"/>
    <p:sldId id="342" r:id="rId13"/>
    <p:sldId id="343" r:id="rId14"/>
    <p:sldId id="344" r:id="rId15"/>
    <p:sldId id="299" r:id="rId16"/>
    <p:sldId id="300" r:id="rId17"/>
    <p:sldId id="301" r:id="rId18"/>
    <p:sldId id="302" r:id="rId19"/>
    <p:sldId id="303" r:id="rId20"/>
    <p:sldId id="345" r:id="rId21"/>
    <p:sldId id="346" r:id="rId22"/>
    <p:sldId id="347" r:id="rId23"/>
    <p:sldId id="348" r:id="rId24"/>
    <p:sldId id="349" r:id="rId25"/>
    <p:sldId id="353" r:id="rId26"/>
    <p:sldId id="357" r:id="rId27"/>
    <p:sldId id="358" r:id="rId28"/>
    <p:sldId id="350" r:id="rId29"/>
    <p:sldId id="351" r:id="rId30"/>
    <p:sldId id="352" r:id="rId31"/>
    <p:sldId id="258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26" r:id="rId44"/>
    <p:sldId id="359" r:id="rId45"/>
    <p:sldId id="360" r:id="rId46"/>
    <p:sldId id="361" r:id="rId47"/>
    <p:sldId id="365" r:id="rId48"/>
    <p:sldId id="366" r:id="rId49"/>
    <p:sldId id="367" r:id="rId50"/>
    <p:sldId id="363" r:id="rId51"/>
    <p:sldId id="364" r:id="rId52"/>
    <p:sldId id="362" r:id="rId53"/>
    <p:sldId id="260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68" r:id="rId66"/>
    <p:sldId id="377" r:id="rId67"/>
    <p:sldId id="369" r:id="rId68"/>
    <p:sldId id="370" r:id="rId69"/>
    <p:sldId id="261" r:id="rId70"/>
    <p:sldId id="376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89" r:id="rId82"/>
    <p:sldId id="390" r:id="rId83"/>
    <p:sldId id="339" r:id="rId84"/>
    <p:sldId id="391" r:id="rId85"/>
    <p:sldId id="378" r:id="rId86"/>
    <p:sldId id="262" r:id="rId87"/>
    <p:sldId id="263" r:id="rId88"/>
    <p:sldId id="264" r:id="rId89"/>
    <p:sldId id="265" r:id="rId90"/>
    <p:sldId id="266" r:id="rId91"/>
    <p:sldId id="267" r:id="rId92"/>
    <p:sldId id="268" r:id="rId93"/>
    <p:sldId id="269" r:id="rId94"/>
    <p:sldId id="270" r:id="rId95"/>
    <p:sldId id="276" r:id="rId96"/>
    <p:sldId id="277" r:id="rId97"/>
    <p:sldId id="278" r:id="rId98"/>
    <p:sldId id="273" r:id="rId99"/>
    <p:sldId id="275" r:id="rId100"/>
    <p:sldId id="271" r:id="rId101"/>
    <p:sldId id="279" r:id="rId102"/>
    <p:sldId id="272" r:id="rId103"/>
    <p:sldId id="285" r:id="rId104"/>
    <p:sldId id="286" r:id="rId105"/>
    <p:sldId id="287" r:id="rId106"/>
    <p:sldId id="291" r:id="rId107"/>
    <p:sldId id="288" r:id="rId108"/>
    <p:sldId id="289" r:id="rId109"/>
    <p:sldId id="290" r:id="rId110"/>
    <p:sldId id="283" r:id="rId111"/>
    <p:sldId id="284" r:id="rId112"/>
    <p:sldId id="280" r:id="rId113"/>
    <p:sldId id="281" r:id="rId114"/>
    <p:sldId id="282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34C5-AF6A-4725-B44E-E17E6AAFC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17A7C-6635-4B71-A41B-8C8E1BDA6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355BC-7865-4B82-B539-A48B014D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52B1C-70BB-47B1-AE40-672FE717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CA9E7-7E23-46D3-A0FC-9B450DE6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62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0330-8F83-4714-B97C-8D922435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85723-3257-4AD8-AB29-0B0FF8BB4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C7763-A781-4EFC-8BA2-52E5507D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7427D-2390-4BF0-B597-97A569D5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9A6FF-8F34-4508-B8F6-721175ED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26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31478-F0D0-43B4-A34E-52E68D72E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1453B-F082-4ABF-A273-A95A320F0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D688D-125B-4EE3-AF41-80FB9074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66ECD-F7A8-4639-916F-192EB1FF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16C01-8FF8-4C74-A2D1-F983834D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83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0D92-6DE5-41D7-A120-AADC228D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D7B8-01B5-4006-A482-5D08031C4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7DC1F-8EA1-40CE-BE0F-DA4E289F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5EBA-40B6-4918-BD37-AE2852525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15C43-2538-436C-8364-E30F4035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32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B459-4885-4ACA-96E0-C582CE67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883DF-2DAC-4DCA-AA09-4CA6B6EB9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2AB70-941E-4681-895F-9FE40B4A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EAB9-307C-4CF2-93C4-2C08DB02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40745-C539-4E70-A0D6-25C13539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29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78B-8953-4BDD-B0D1-B79917A0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F8AE-971A-45DE-BADA-0E7D34BAC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3EEA-822D-442C-B605-7BFFDFCCB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F14B-452D-451F-8DED-1B33420C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5CE37-7B8F-438B-B24F-D04A5F53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C1760-A125-4849-BFBC-88A9CBD1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84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112C-3DA1-482A-BD09-AB04420B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D955C-1963-4D02-A79B-A05162C04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473C2-F2ED-4F65-A00B-FC2689DEF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A7517-E4CF-46DA-B997-200862490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E7AA9-AC44-4279-9A51-EDC913C48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2F3A4-9A54-466D-9914-9514E41E7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5E471-79D4-4891-90FE-424C8EC6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69BC1-42D2-43E1-B5F8-B931DE60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04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3431-D0CB-4093-B693-5D003CB9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5E229-6CB5-4E82-A7CB-4056361E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5DDA8-1069-46E0-9A68-69AA6185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A4A4D-AE62-47BA-B4A2-F602E459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39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3C74C-C81A-43B5-8C17-F15FD447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AC3C13-F72C-4045-A06A-DAE22813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ECE47-B722-428D-A740-296592033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13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99B0-6299-48E5-AAF0-844AE42C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849F7-87EB-4465-97C5-C22DF7C47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EA348-2178-4D29-8419-7ED9A0137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914C2-2D39-4687-824D-CF98FE8FF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091B0-6BBC-4DFC-96C9-88F9E429C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ED0E7-84BB-45F0-BA6F-72A58035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9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D01F-BA78-4A5C-8F32-D8D1FFF0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1D92A-9AE5-4666-B3FC-D2CDC6F21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019E8-FE6D-45F7-BDAA-2901F8532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E1E4D-F5AA-4193-873D-8A089E3A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9721E-20A2-4BCB-99F9-D453FBA4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F4091-8981-4A7D-8854-463825EA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09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08A48-FF84-497C-8E85-4F1E7C96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9343B-CAE2-424F-A576-03BE20F07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633F4-59F0-4D69-B8FD-60CB74030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B351D-3EF5-46E5-BC22-2C50B4F040B0}" type="datetimeFigureOut">
              <a:rPr lang="en-IN" smtClean="0"/>
              <a:t>23-08-2024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4E047-5A62-4FFE-8146-92524EB33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4DE58-3DC2-4A56-AF72-D708BAF7D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3A45B-25BF-4277-8E1E-EEC9E3FEE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82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B599-D9B5-40E7-8D69-41E6621F5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DCN Diagrams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7C4EC-3AE3-4C17-A980-C4F14BCDB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7916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0C31E-CD0D-425B-9B66-FD4DFAF8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99548"/>
            <a:ext cx="10764752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100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87C22-F683-486C-A96D-BF3AC8FE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42" y="195309"/>
            <a:ext cx="9822460" cy="593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052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B827A-8C03-4E47-B32C-FE1CD86A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74" y="0"/>
            <a:ext cx="8712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181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2C12A-9F5A-4B06-91F0-9EAED074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1324177"/>
            <a:ext cx="1034559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401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572815-A811-4DD6-91EE-4DC7C795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540" y="0"/>
            <a:ext cx="9452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184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542C4-5FD2-4963-8DBF-7F35AE97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9" y="0"/>
            <a:ext cx="9917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47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57EEB-5C07-44C5-BCA2-459E298B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05" y="0"/>
            <a:ext cx="9854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29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A4479-98D0-4880-A07A-47B0E468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58" y="0"/>
            <a:ext cx="8944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660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A7739-0B8F-4506-B2D2-4C78C2E3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76" y="115410"/>
            <a:ext cx="8403647" cy="5461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BD8F1-EA6F-47AC-8DEF-3E2343B1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21" y="5030724"/>
            <a:ext cx="7008060" cy="18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704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278F1-8D1D-4144-884A-BB9096A8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93" y="0"/>
            <a:ext cx="943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197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6A070-394C-448E-AA20-93A47E32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19" y="0"/>
            <a:ext cx="961856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90D6F3-4866-4B0D-B197-32D1D38B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50" y="5782491"/>
            <a:ext cx="3229426" cy="885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B617EC-9309-4877-836B-84017D20B961}"/>
              </a:ext>
            </a:extLst>
          </p:cNvPr>
          <p:cNvSpPr/>
          <p:nvPr/>
        </p:nvSpPr>
        <p:spPr>
          <a:xfrm>
            <a:off x="633318" y="5264457"/>
            <a:ext cx="1399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Beta = 4</a:t>
            </a:r>
          </a:p>
        </p:txBody>
      </p:sp>
    </p:spTree>
    <p:extLst>
      <p:ext uri="{BB962C8B-B14F-4D97-AF65-F5344CB8AC3E}">
        <p14:creationId xmlns:p14="http://schemas.microsoft.com/office/powerpoint/2010/main" val="287278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5DCC6-DA7A-4C76-A36F-D04F80CE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48" y="1695208"/>
            <a:ext cx="6058746" cy="1733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A2A6EB-4766-4C47-918E-5BDE672D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75" y="4603117"/>
            <a:ext cx="5553850" cy="2019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F0E52-D926-46E8-81FF-5C92D2F38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17" y="3717906"/>
            <a:ext cx="8392696" cy="1162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4C450-1543-472F-B0BA-4ED1E1FEF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90" y="-107647"/>
            <a:ext cx="7573432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2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55C75-9A1D-41D3-BC72-C9031091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13" y="-62144"/>
            <a:ext cx="871809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FE262F-B409-4DB1-809C-020DF5C6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9" y="5649327"/>
            <a:ext cx="3229426" cy="885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F9F1AD-CAF0-4486-A6C0-1DFDB8528B54}"/>
              </a:ext>
            </a:extLst>
          </p:cNvPr>
          <p:cNvSpPr txBox="1"/>
          <p:nvPr/>
        </p:nvSpPr>
        <p:spPr>
          <a:xfrm>
            <a:off x="346229" y="5282214"/>
            <a:ext cx="94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Beta = 3</a:t>
            </a:r>
          </a:p>
        </p:txBody>
      </p:sp>
    </p:spTree>
    <p:extLst>
      <p:ext uri="{BB962C8B-B14F-4D97-AF65-F5344CB8AC3E}">
        <p14:creationId xmlns:p14="http://schemas.microsoft.com/office/powerpoint/2010/main" val="5395608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4BE8AB-5CBC-4283-B234-F26865A0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852392"/>
            <a:ext cx="1004075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580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5FBF4-1D6B-4C83-890D-3D9858FA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345063"/>
            <a:ext cx="10774279" cy="60968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815D10-8790-4DA1-89CF-A1270343E522}"/>
              </a:ext>
            </a:extLst>
          </p:cNvPr>
          <p:cNvSpPr txBox="1"/>
          <p:nvPr/>
        </p:nvSpPr>
        <p:spPr>
          <a:xfrm flipH="1">
            <a:off x="1261960" y="5974672"/>
            <a:ext cx="211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radio</a:t>
            </a:r>
          </a:p>
        </p:txBody>
      </p:sp>
    </p:spTree>
    <p:extLst>
      <p:ext uri="{BB962C8B-B14F-4D97-AF65-F5344CB8AC3E}">
        <p14:creationId xmlns:p14="http://schemas.microsoft.com/office/powerpoint/2010/main" val="4928046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CA9F1D-209E-40E4-9BD9-02251D21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70" y="0"/>
            <a:ext cx="9332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125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BE3C1-1071-4532-98B3-C81610E8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52" y="0"/>
            <a:ext cx="10107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8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C61B0-E63B-4901-8D4F-55A52D8B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1237944"/>
            <a:ext cx="7116168" cy="4382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56EF51-5171-4D64-A5B5-57248C1A13FB}"/>
              </a:ext>
            </a:extLst>
          </p:cNvPr>
          <p:cNvSpPr txBox="1"/>
          <p:nvPr/>
        </p:nvSpPr>
        <p:spPr>
          <a:xfrm>
            <a:off x="878888" y="527798"/>
            <a:ext cx="223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18462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B65D2-FD73-4522-B9FC-911A036BB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" t="-907" r="1926" b="907"/>
          <a:stretch/>
        </p:blipFill>
        <p:spPr>
          <a:xfrm>
            <a:off x="0" y="299487"/>
            <a:ext cx="6327875" cy="3915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5F051-7176-4887-AD89-43C89240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110" y="3235911"/>
            <a:ext cx="6635154" cy="3622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7ABD6E-D3AE-4787-A2E0-875FFF430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051" y="0"/>
            <a:ext cx="5499157" cy="366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7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072A3-EF05-453D-8EFC-F2FD3521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761"/>
            <a:ext cx="5709306" cy="2131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6A62D9-C538-47F1-A628-C476436FD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150" y="2549573"/>
            <a:ext cx="4118149" cy="2312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C6D60-D596-46D0-8489-4487F27F0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89" y="4773648"/>
            <a:ext cx="4320479" cy="19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8EF212-BC8B-42CC-8867-88A28767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6" y="322248"/>
            <a:ext cx="6913185" cy="2975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3A642D-ABB8-439D-B4F6-0B21766C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379" y="3560133"/>
            <a:ext cx="5661052" cy="28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1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FFFC6-C447-4FCA-9BB8-30DE6E16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132890"/>
            <a:ext cx="8773749" cy="32961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4A58BC-18E5-4C9A-B6CC-E51E8111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824" y="3287611"/>
            <a:ext cx="8188065" cy="33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85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0E600-E02E-42D8-A6ED-A33190672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43" y="0"/>
            <a:ext cx="951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9D65C-50B3-43ED-9FDF-A019325C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519" y="532996"/>
            <a:ext cx="5239481" cy="5792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679E3-C75F-43B8-B450-05850CA10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14"/>
            <a:ext cx="6826928" cy="31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3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AAF1CC-DC5A-4907-8532-20E2660A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" y="-97842"/>
            <a:ext cx="6264164" cy="4623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666F62-30CA-4C7E-88C6-32B012C4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379" y="4525980"/>
            <a:ext cx="6335186" cy="2490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C2F6D3-8A1B-4E63-AFF3-A86419AC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79" y="803439"/>
            <a:ext cx="5191850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7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1398-59D2-4C1F-8EBD-E1487B65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2A39-BE57-40A7-A7F2-97FA2B49F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732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3D5CC-8680-4C31-8BBB-D77CDA99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70"/>
            <a:ext cx="6743335" cy="34318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F11A81-2CE1-4854-AF0D-734B7B78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335" y="0"/>
            <a:ext cx="5374685" cy="3714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E7AA7D-5CC5-49FB-B59F-FD6B1BF9E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9" y="3559946"/>
            <a:ext cx="4418121" cy="32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4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C695E-ED05-428A-8F42-31748CD01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9" t="-777" b="777"/>
          <a:stretch/>
        </p:blipFill>
        <p:spPr>
          <a:xfrm>
            <a:off x="674703" y="68802"/>
            <a:ext cx="323842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0838BE-E2CF-4769-B8AA-F45E2E139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613" y="1189608"/>
            <a:ext cx="7039387" cy="46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6C6F42-B4AE-4791-944D-76809509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3" y="268110"/>
            <a:ext cx="5144218" cy="4315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3C047D-3E2F-4891-92A2-2304F2840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169" y="106532"/>
            <a:ext cx="6072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2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EC891-1F8B-423E-AA19-59C68BB3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8" y="1245739"/>
            <a:ext cx="4214271" cy="5462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BF884-24D1-4EC5-BB92-980021C1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3" y="1154299"/>
            <a:ext cx="4306563" cy="5703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B1E8B-B056-49CF-8935-98043446F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640" y="0"/>
            <a:ext cx="5671409" cy="2621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21C49-CE95-434B-BC01-E7E2B87D3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792" y="2990981"/>
            <a:ext cx="3946051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E382E-956D-40BA-816C-87D56F8D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34" y="71120"/>
            <a:ext cx="10975940" cy="6522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9960D-D728-4631-B5C1-94B409DCC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609"/>
          <a:stretch/>
        </p:blipFill>
        <p:spPr>
          <a:xfrm>
            <a:off x="1587818" y="4119319"/>
            <a:ext cx="2943542" cy="273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8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BB243-2DE9-408F-9749-CD3E271D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60" y="-68050"/>
            <a:ext cx="10536120" cy="4429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25D6D8-C302-410A-8220-9D52537EC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3" y="3711470"/>
            <a:ext cx="5475458" cy="3146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86E531-C549-45DB-A086-14DDC57E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911" y="3813053"/>
            <a:ext cx="4604555" cy="304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2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D61BED-2EAD-4076-B1D1-9637021E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45" y="81280"/>
            <a:ext cx="5238445" cy="6695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ADB6C-4611-4ED5-9861-F66FB762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97626" cy="3037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8A2947-BFDC-4614-A4F7-E1937DBE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7840"/>
            <a:ext cx="4137005" cy="3855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A5E1D6-054D-4BF7-BDB6-220267FCF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346" y="2667253"/>
            <a:ext cx="3259019" cy="15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33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F893F-D631-4947-8B52-203E4E1A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94" y="0"/>
            <a:ext cx="10018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29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2E796F-387B-4966-AB39-E685C1A7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47" y="303192"/>
            <a:ext cx="8332827" cy="5679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BFEABB-F5CA-43A5-A6C1-D66B650A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13" y="5318940"/>
            <a:ext cx="6279107" cy="15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95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9847E9-5356-46C4-9D47-6B9C78333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10" y="0"/>
            <a:ext cx="10499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2F3227-F7DD-476A-AFB4-2F50F636E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11" y="0"/>
            <a:ext cx="10064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6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CB320A-5A18-4330-BACB-DBF68E61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60"/>
            <a:ext cx="7074045" cy="4937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50749D-751C-442E-85D1-A7409348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3098765"/>
            <a:ext cx="6096000" cy="28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26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12F7-80F0-4851-8677-53AD041C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BFFB-30D3-465D-AF80-EAC577F4E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43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8C3422-2A71-48B6-8FDF-EA4F07C6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10"/>
            <a:ext cx="12192000" cy="650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3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23EFBA-A02F-49F5-B6AE-98E2D971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0"/>
            <a:ext cx="6821079" cy="3775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805D-ADCB-45B9-99B9-8AF9CA39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95" y="3505926"/>
            <a:ext cx="6257205" cy="3352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6E6579-A2D2-4BE9-80E2-56AA08D6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113" y="19171"/>
            <a:ext cx="3391373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18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6AEBB-C371-46B8-94CA-BB51CA11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1812" cy="3939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913D5B-CF81-420F-92BC-8BB937E7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2018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4DAFA-B4C9-4E90-87D3-E8A72B15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50" y="0"/>
            <a:ext cx="11780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5EE24-F8F1-464E-901E-E3AB2478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4" y="0"/>
            <a:ext cx="11851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4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EE61A-25E5-4B59-B17A-F77A7D8F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0"/>
            <a:ext cx="9113520" cy="2181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8D8C5-8A86-4905-8881-8064AF0FF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838960"/>
            <a:ext cx="8402320" cy="51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55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E98BE9-200B-4143-9F5D-59712864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78"/>
            <a:ext cx="12192000" cy="66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31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222D4-03C9-4CF3-A4D6-40BCF665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20" y="0"/>
            <a:ext cx="8940800" cy="2973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F0E3B5-5A2A-4EA9-A7FE-17F1B135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2895774"/>
            <a:ext cx="8524240" cy="39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5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64DA04-A818-4DB2-B9C1-248F58C5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9" y="603680"/>
            <a:ext cx="6889072" cy="4980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4AF25-D8E2-4BB1-9BA6-95718C793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291" y="235398"/>
            <a:ext cx="4570529" cy="2108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A3283-F752-4356-B1A1-BE734A4D1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897" y="2791888"/>
            <a:ext cx="6008921" cy="1047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CAE5F-77DE-4C68-9FF2-80CECD60D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158" y="4288018"/>
            <a:ext cx="6307272" cy="11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2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4BCC5-880F-4009-B36A-CF03B1A9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87"/>
            <a:ext cx="12192000" cy="67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7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AD0EB-3B43-469A-959A-887EB598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06"/>
            <a:ext cx="12192000" cy="6648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51B458-2641-4D05-A244-77B9245E0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487" y="1094173"/>
            <a:ext cx="2758291" cy="55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6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B8E76-5292-401D-A4E7-22A01311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872"/>
            <a:ext cx="12192000" cy="64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5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752D4-DE65-41CA-9D5E-79BB980B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21"/>
            <a:ext cx="12192000" cy="65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7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42A0A6-117A-433B-B2A6-25CC41A0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20560" cy="4137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747E7-FE7D-4653-853C-64D4D442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60" y="542173"/>
            <a:ext cx="2369002" cy="3399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125BB3-0CEA-4795-82A2-0EC146474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562" y="264160"/>
            <a:ext cx="3005697" cy="3769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65A11-B820-424C-BB5D-143DD049B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031" y="4311533"/>
            <a:ext cx="3359217" cy="22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26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13FC6-0894-4495-9D9D-548F4FB2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36"/>
            <a:ext cx="12192000" cy="6689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AC3DD9-DDD1-42B0-BB88-0E1E5566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989" y="383216"/>
            <a:ext cx="2187011" cy="18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5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4A47A-66D2-446A-B835-613562B7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617"/>
            <a:ext cx="4108478" cy="4734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38950C-F82C-41CA-AE01-69A5DA51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8" y="517089"/>
            <a:ext cx="3639854" cy="4948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A87B08-BD05-41EE-A6C7-EF403AE5C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87" y="517089"/>
            <a:ext cx="4032865" cy="486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78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F7432D-4A3A-423E-AAD3-0FFED44C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" y="0"/>
            <a:ext cx="12181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47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248ADB-E202-4F33-BB59-5113CC5B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01958" cy="4925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DA4351-78D0-4799-8EC7-C9926C14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7154"/>
            <a:ext cx="7193137" cy="940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465E25-5C1D-4B20-B5A0-4351942B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137" y="5109958"/>
            <a:ext cx="4799834" cy="1614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70C75F-09EA-4C14-8B0F-9DB32C8DB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836" y="1180840"/>
            <a:ext cx="5927164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4CADE6-AB28-425C-B567-835C39C6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0"/>
            <a:ext cx="7176098" cy="4016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2E282-6B47-4EA3-8F8A-CA99D13D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40" y="1819659"/>
            <a:ext cx="6410960" cy="2643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269C2-9F77-4273-9411-15CF2BE20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09" y="4268043"/>
            <a:ext cx="6482080" cy="22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3079D-E8E8-4161-B5FD-D150C5E9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124287"/>
            <a:ext cx="11193437" cy="3009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25D3B5-9F9E-48A2-B816-383C445D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17" y="3777649"/>
            <a:ext cx="4478154" cy="2956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31B210-3376-4C63-BEFC-534E654C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235" y="4092606"/>
            <a:ext cx="5994242" cy="22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8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0E76C0-7993-4EF8-8533-6B17779C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0" y="0"/>
            <a:ext cx="1184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57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A6213-939E-419E-A6DC-D67DEAC5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6"/>
            <a:ext cx="12192000" cy="68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70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BCF004-C62D-4A46-8C38-4ECEC2D1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60" y="353837"/>
            <a:ext cx="12192000" cy="3732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B98E4-6D1D-4C02-84F0-722DC2FC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" y="4436950"/>
            <a:ext cx="11745964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82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367F-BB5C-412D-ADA5-0B75373F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47509-847C-4C12-A847-D72FE2FA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700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8C56A-4E0F-478C-B7DB-69816041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06113" cy="1733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6AD697-1771-4A12-B0F5-17DA01E19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113" y="0"/>
            <a:ext cx="5134692" cy="3096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001618-1458-4F32-B2E0-D782213A4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01" y="3114153"/>
            <a:ext cx="7763958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65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A977A-BFD6-4189-ACBA-A5128FC9C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0"/>
            <a:ext cx="9131765" cy="2769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00E430-9FF2-4F81-90A3-47DD1431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15" y="2926860"/>
            <a:ext cx="9131765" cy="2167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0896D9-7C71-4FA0-8C19-4D534B4C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55" y="5094712"/>
            <a:ext cx="10688542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08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CB49D2-0197-4910-A33E-33DB90DA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836" y="1139462"/>
            <a:ext cx="3181794" cy="4763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9A43C5-868B-4204-8DC1-A391335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36" y="436049"/>
            <a:ext cx="4039164" cy="590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9A4B7B-5E50-4EA8-ADD8-1A07A797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67" y="2204875"/>
            <a:ext cx="9485217" cy="465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70A6C-06EC-4ED1-AEE4-9340FA8E0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29" y="124793"/>
            <a:ext cx="7132431" cy="18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53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279990-2616-4F43-B8A7-D0886D6BD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10" y="0"/>
            <a:ext cx="9373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05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BF4BA-6F1D-46D0-B14C-4E44A5DD4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" y="0"/>
            <a:ext cx="7983064" cy="2229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8549B-7ECE-4BDB-9268-51CEFD68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64" y="2323333"/>
            <a:ext cx="6525536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3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EEC031-A352-4606-AA98-9F610FF5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619174"/>
            <a:ext cx="7783011" cy="543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0E82F4-A895-4AD5-AE19-1236A477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2304415"/>
            <a:ext cx="11260121" cy="4553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0EB8E-60A0-4BAB-AA31-E9CEFE5F3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24" y="247710"/>
            <a:ext cx="703043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5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D1F121-185A-46D9-9A18-5F46C039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84" y="140560"/>
            <a:ext cx="9288171" cy="4020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78EB0-4902-4329-A165-3AAE686E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0" y="4460851"/>
            <a:ext cx="2891649" cy="18866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02515-8EA5-46B7-9B06-6ADFF19CB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631" y="4447866"/>
            <a:ext cx="3450768" cy="1770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81474-7690-4417-8B3D-CEB22B0BA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939" y="4273914"/>
            <a:ext cx="4611534" cy="1130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69797B-3D82-40BC-B6D9-3203BA383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898" y="5480235"/>
            <a:ext cx="4248109" cy="13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08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4FDA6A-CBDF-438B-A2E2-1A0FB614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92" y="0"/>
            <a:ext cx="10627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59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FB9DC3-314E-4974-A8B8-A1D67C00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8" y="0"/>
            <a:ext cx="1042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5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8F19E-0DC0-4871-A87B-EED0C2AB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26" y="0"/>
            <a:ext cx="1050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76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5C706-CF41-4C2A-913C-914FDE344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204337"/>
            <a:ext cx="1131727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49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99A641-45EE-42D3-85CA-6FD24CA5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621627" cy="3657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3123E-578D-4588-BD0F-21E8D24F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44" y="3373038"/>
            <a:ext cx="6822256" cy="34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36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48F80C-1565-4FD0-A10E-1555A297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9537"/>
            <a:ext cx="5953125" cy="1152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D7C429-69D4-44D6-8A67-73981554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45" y="1262062"/>
            <a:ext cx="8592749" cy="2953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F8CC7E-BA37-43AB-BCA0-D25FED46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5919"/>
            <a:ext cx="5606549" cy="3183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C8E34E-53DF-4936-8774-7F2C1C3B3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353" y="5760720"/>
            <a:ext cx="7876654" cy="1097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A489A-CB50-4A9B-A3FD-A1A2BE8BB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552" y="1262062"/>
            <a:ext cx="5930408" cy="38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4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141626-9537-45EE-B92F-8946CDFD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" y="-116292"/>
            <a:ext cx="8735644" cy="1238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9AA545-AE9B-4519-9AD4-10B53608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18" y="1122131"/>
            <a:ext cx="7903502" cy="86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EDACC-9DFC-46D7-B04F-D8C13B20E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8" y="1966244"/>
            <a:ext cx="7476782" cy="2542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C6561-F028-43CD-832C-2AB233B42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460" y="3937394"/>
            <a:ext cx="7732517" cy="2830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FCD9E-22B7-4E30-A391-9F813EDFB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266" y="1678046"/>
            <a:ext cx="6446952" cy="170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87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F2380-B7B3-4483-96BB-84454124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65863" cy="1493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3A5F6A-EDF8-46EB-B9B2-C51BC501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" y="1493860"/>
            <a:ext cx="8313179" cy="2958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E19A4-2953-4F13-B43B-910B3D368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532" y="3685019"/>
            <a:ext cx="6946860" cy="3290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F9123-CC1F-47DE-90FC-AF03F038D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61641"/>
            <a:ext cx="5196979" cy="219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49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CCD989-4AAB-4B24-98B2-F999EA39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65" y="2696727"/>
            <a:ext cx="6856470" cy="4090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ADB803-B560-4471-8366-A521322D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120"/>
            <a:ext cx="6859307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105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350F-0309-4A32-83F8-F3C7D6F1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D8D9D-417B-4096-A217-B4EF82AF3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68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91861-6FCB-435E-ACB5-EEA028C9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224" y="371508"/>
            <a:ext cx="5879318" cy="1414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7C1A4-635A-42D4-ADA9-DC2B6FB3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53" y="2324682"/>
            <a:ext cx="6050470" cy="2208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547DA-5C42-479B-912A-2267E5D6F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9" y="-1"/>
            <a:ext cx="6364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673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A4382-E2B2-4AFE-9865-8C961D00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39" y="0"/>
            <a:ext cx="1059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2D9FBE-E25E-49F5-AB21-61479B97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0" y="0"/>
            <a:ext cx="7286391" cy="1280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17C023-27FA-4CE6-BFFB-272488F5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105"/>
            <a:ext cx="8712944" cy="1742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A22A1-F548-4370-A46C-F11E6763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5315"/>
            <a:ext cx="6807475" cy="3454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512FB-A16A-42CF-BABE-631EA0BF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0" y="3136933"/>
            <a:ext cx="3561950" cy="398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A1C6F-0B03-49E8-99B0-7919F8E27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201" y="2463492"/>
            <a:ext cx="3830831" cy="55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21E70-881E-43DB-96BD-2DAADC4A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088" y="3336166"/>
            <a:ext cx="4714232" cy="34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60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A44D8-9AFF-41B9-BE62-CB950BCC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3356" cy="2775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D9D18-6B4A-406A-8F33-61A55B9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0" y="2775889"/>
            <a:ext cx="6442156" cy="3158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712666-5B68-42F8-90EA-DE6A07C4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770" y="1762390"/>
            <a:ext cx="6227230" cy="44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62A30-F1ED-41C4-ABE6-2D71B86BD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71" y="592687"/>
            <a:ext cx="5839329" cy="1016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3DE58-256C-4A24-86A8-986CD7D8D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357" y="102704"/>
            <a:ext cx="5060055" cy="413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461DD-FFBF-456B-8C5B-81E509B22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756" y="2252514"/>
            <a:ext cx="2648412" cy="2352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F752E3-B0D2-481B-ACE3-6B3E3F37FB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357" y="2178655"/>
            <a:ext cx="5738442" cy="2025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CC4F-61B9-470A-974C-0AFB4DA57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356" y="2917569"/>
            <a:ext cx="2648412" cy="23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641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F277A-F8F5-4302-B321-6A79A888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87543" cy="512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A822B5-3C77-4A0B-AF1D-0F635315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40" y="182924"/>
            <a:ext cx="4927600" cy="294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66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AA959A-05D5-4258-A5C0-5170B949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8790" cy="4592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79E23D-BCE6-4686-8C18-5BEB9441A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6"/>
          <a:stretch/>
        </p:blipFill>
        <p:spPr>
          <a:xfrm>
            <a:off x="6558790" y="193040"/>
            <a:ext cx="4108037" cy="3538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94BC28-38A1-4D15-802B-B4E0D7B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790" y="3731617"/>
            <a:ext cx="5365718" cy="3175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D3A4DA-EC8F-46E5-82ED-FC2A893E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49" y="6044207"/>
            <a:ext cx="5210902" cy="581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DC708-8F8B-4B5E-8A15-607A93CB8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5" y="4910574"/>
            <a:ext cx="5572903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666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18BB97-8F11-4F5A-BF4A-9F0DDEB8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7" y="0"/>
            <a:ext cx="10273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4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41DB36-A83A-4AA7-8D03-CFC2DCEB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8" y="0"/>
            <a:ext cx="10730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78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FDC614-AAA1-4E26-A4F7-195F6791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99680" cy="5215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43B34-C1F8-4B7C-BC88-7350DAFA7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324" y="5215338"/>
            <a:ext cx="7208684" cy="22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09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04DD6-3B14-49D3-865A-8A276C5B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58" y="975613"/>
            <a:ext cx="6165658" cy="1591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1D6A9B-17EF-4652-9AAA-01D37441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69" y="1024057"/>
            <a:ext cx="6437991" cy="149442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BEC4BF-52E0-43D6-8F14-8FAB0032EB75}"/>
              </a:ext>
            </a:extLst>
          </p:cNvPr>
          <p:cNvCxnSpPr>
            <a:cxnSpLocks/>
          </p:cNvCxnSpPr>
          <p:nvPr/>
        </p:nvCxnSpPr>
        <p:spPr>
          <a:xfrm>
            <a:off x="5781040" y="512538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8805C98-8A26-4D1C-8C76-8C2466BF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5" y="2727418"/>
            <a:ext cx="5769974" cy="415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506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BB0E5-0EDA-4822-8C0C-F49D43EC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12" y="3902399"/>
            <a:ext cx="7167400" cy="282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EEB8B-F0F7-445A-A452-7308A9B2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150"/>
            <a:ext cx="8953015" cy="2981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967C1-E7F7-49EC-A083-B1F62488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" y="0"/>
            <a:ext cx="8735644" cy="148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90E71-2937-4C4D-8242-ADECBFF91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27480"/>
            <a:ext cx="4738612" cy="69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3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6C57AD-F8AE-4C1C-854A-F2DE06FC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31" y="867804"/>
            <a:ext cx="8760186" cy="2165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431806-3773-4B2B-951D-D9FC1685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72" y="4248899"/>
            <a:ext cx="8811855" cy="251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622C6E-C519-4DCB-956F-DC780FAA9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08" y="94150"/>
            <a:ext cx="6020640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75BBA-BD76-42E5-8B85-FEA6D0FC7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16" y="3273927"/>
            <a:ext cx="50101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50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EB4694-D0C7-40B6-B7D4-83A5E410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9570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FD655-CBF5-4550-9836-B3648237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075" y="2509520"/>
            <a:ext cx="3764836" cy="9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86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F9D48-DFA0-4E5A-9C9A-95BBCFE3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52" y="0"/>
            <a:ext cx="681037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14F2B1-9136-4190-A7CB-064E66AB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948"/>
            <a:ext cx="5627484" cy="714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124859-B0C4-4404-B4DF-FEF48A3F8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" y="1071816"/>
            <a:ext cx="4320191" cy="45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82863-DCE4-4B47-8CCE-90D5724AB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" y="2193703"/>
            <a:ext cx="6103196" cy="17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846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AE507-00D4-4D4F-99A6-C8339946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"/>
            <a:ext cx="991540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BFFA14-9850-43B9-8E59-1861D1F41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05" y="902592"/>
            <a:ext cx="5846155" cy="5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466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D4FC9-2901-4B06-94E5-0B2C9216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42" y="0"/>
            <a:ext cx="9962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76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CC0160-2A01-4505-B561-F1E8F463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82958" cy="98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50AEBA-116F-47C4-91DF-08FBAC61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6" y="779256"/>
            <a:ext cx="10907647" cy="2962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AEFFE-760D-4C1A-8D4C-661A62D5F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6" y="3263725"/>
            <a:ext cx="2410161" cy="125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0A2034-7D71-4E11-8347-7D6FEE540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6" y="4521200"/>
            <a:ext cx="5248098" cy="2135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FD836-D1AC-4AC8-8D42-3D532109A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536" y="3524244"/>
            <a:ext cx="5404344" cy="1210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9547D1-8D36-4E86-8F58-A13692568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805" y="4516840"/>
            <a:ext cx="3724858" cy="23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0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350F-0309-4A32-83F8-F3C7D6F1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D8D9D-417B-4096-A217-B4EF82AF3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872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387260-2E81-4CB9-A566-1A641F3FE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125" y="612560"/>
            <a:ext cx="8122222" cy="54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74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E1EC72-B013-426A-A7DA-59C5A246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599680"/>
            <a:ext cx="9554908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23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EEC86-34A1-4BA2-8CE5-38097839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2147708"/>
            <a:ext cx="7220958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932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0DEA5C-D8F0-46DC-AE43-05CB59616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909286"/>
            <a:ext cx="893569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0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56EDE-5292-4F72-8DB1-9A666174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490127"/>
            <a:ext cx="7249537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274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3DAE20-6EB7-492F-B6F1-774AD103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275785"/>
            <a:ext cx="10012172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151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62EB1-0635-4DBC-9820-48A9484B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12" y="0"/>
            <a:ext cx="9149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76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EA50C-7BF3-4060-B1FA-F0EB522C1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785443"/>
            <a:ext cx="1009790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433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61823D-8D03-4135-837C-66C7E290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623496"/>
            <a:ext cx="10393225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97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6C7964-F971-412D-8A04-5D5063A8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98" y="1209365"/>
            <a:ext cx="9030960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855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8B190-6C9B-4E7D-AF39-956B2D50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53" y="0"/>
            <a:ext cx="10436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101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BC6A4-2F10-443D-A9E5-B0C48536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527" y="521562"/>
            <a:ext cx="7211431" cy="2591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C4041F-2D42-484D-AE85-5D8DE7F79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1562"/>
            <a:ext cx="6332739" cy="2352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9DE887-8576-4FF1-BC36-B29D65DD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8" y="3602115"/>
            <a:ext cx="6299128" cy="2734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4E0DA-0658-45DB-98A3-CA8FECB3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006" y="3745277"/>
            <a:ext cx="5674725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90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F6DAAE-C967-498F-9158-68B5D9A8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28100"/>
            <a:ext cx="928817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476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C080E-58E3-47B0-BD8A-A270BB9A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1004549"/>
            <a:ext cx="9564435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914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2EDACC-2E73-43F2-B305-625AB546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784" y="229723"/>
            <a:ext cx="7640116" cy="3096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7594D-CA38-48E8-B457-3A96DD9F5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784" y="3629487"/>
            <a:ext cx="7265640" cy="2998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5906B-B29B-4B46-843D-D4045862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52" y="0"/>
            <a:ext cx="5399573" cy="490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34BAC-377F-4BA1-A26A-0886B1525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624" y="4989748"/>
            <a:ext cx="520137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94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20</Words>
  <Application>Microsoft Office PowerPoint</Application>
  <PresentationFormat>Widescreen</PresentationFormat>
  <Paragraphs>10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Calibri</vt:lpstr>
      <vt:lpstr>Calibri Light</vt:lpstr>
      <vt:lpstr>Office Theme</vt:lpstr>
      <vt:lpstr>DCN Diagrams</vt:lpstr>
      <vt:lpstr>Unit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DCN Diagrams</dc:title>
  <dc:creator>Admin</dc:creator>
  <cp:lastModifiedBy>Admin</cp:lastModifiedBy>
  <cp:revision>30</cp:revision>
  <dcterms:created xsi:type="dcterms:W3CDTF">2024-08-22T21:09:45Z</dcterms:created>
  <dcterms:modified xsi:type="dcterms:W3CDTF">2024-08-23T02:45:26Z</dcterms:modified>
</cp:coreProperties>
</file>